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64" r:id="rId5"/>
    <p:sldId id="262" r:id="rId6"/>
    <p:sldId id="263" r:id="rId7"/>
    <p:sldId id="259" r:id="rId8"/>
    <p:sldId id="258" r:id="rId9"/>
    <p:sldId id="260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C7644-2D61-48EF-922C-47A66DA440A5}" type="datetimeFigureOut">
              <a:rPr kumimoji="1" lang="ja-JP" altLang="en-US" smtClean="0"/>
              <a:t>2023/10/18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2B8C9-79E4-4A05-9543-7287598C54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329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7C1D20-D3FF-44F0-8606-A877A0181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A8FD549-EF03-4B13-BA0D-7EACB487A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FA726D-09A7-45B2-80C5-8CB490C0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CC3A8-52F8-4B8F-81B0-627B62D5776D}" type="datetime1">
              <a:rPr kumimoji="1" lang="ja-JP" altLang="en-US" smtClean="0"/>
              <a:t>2023/10/18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93C451-F7E5-45AE-8F39-4E8D61B2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397AB0-0E99-41D2-A343-16AF68A2A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488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8DE8F5-82E8-49EB-B883-631302A9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D30F0A9-1487-4B12-B907-DBE2AD64E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3EF0F-9F23-40C8-85AF-2FF6D32E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A636-5B74-4D2E-A62F-B5FD26DCF31E}" type="datetime1">
              <a:rPr kumimoji="1" lang="ja-JP" altLang="en-US" smtClean="0"/>
              <a:t>2023/10/18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214A27-C94D-4DFE-B949-323DDA8A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BFADA9-B2DB-4993-9583-53B1B18F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80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679C7D0-0C1E-4904-A9F9-240032823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0C43C65-705D-4BB5-B9B7-EDC2E62F1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C665C0D-4876-4D78-9176-DFEBF85AF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0DEB2-E5DE-43AA-9174-068A613C5D04}" type="datetime1">
              <a:rPr kumimoji="1" lang="ja-JP" altLang="en-US" smtClean="0"/>
              <a:t>2023/10/18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12D0C4-96BA-41BF-AD4F-BF21BD9FF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010DE4-D4FA-40EB-AD85-420EDD15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41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E727F-0AD4-4E68-9BD3-228B98B3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7C0717-C49B-4265-B081-46F6002CC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3AA7DB-D693-492C-8750-D6C46F4D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C2A2E-39A5-414D-97B5-E5B2F9FB2708}" type="datetime1">
              <a:rPr kumimoji="1" lang="ja-JP" altLang="en-US" smtClean="0"/>
              <a:t>2023/10/18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5BD0D6-266B-44BB-AAFF-AE6C8FF4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6EA06B-4DB1-4733-B8A0-C946AC56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65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FE2D5C-934C-471F-A0A9-9315FF2A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C37D952-C563-45CB-A66E-BAAC588D0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4502F4-C765-4F76-A8BB-61AB1783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8CAD-9CFC-4EA1-86CC-E811F6843906}" type="datetime1">
              <a:rPr kumimoji="1" lang="ja-JP" altLang="en-US" smtClean="0"/>
              <a:t>2023/10/18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EB678E-5D3D-4B3E-8545-98EDDDDF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822D8A-5913-4DFF-9D45-C589190A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572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F49B10-DD00-4FFA-AFD3-B150FD84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153AF-2690-4DFD-A79D-C64F609A7D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D146DC7-BCD5-43E7-906A-DC933F95B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46B6E68-D85B-476E-9078-0AFA767B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87494-C8A7-4E49-AF8C-B2F0D375757F}" type="datetime1">
              <a:rPr kumimoji="1" lang="ja-JP" altLang="en-US" smtClean="0"/>
              <a:t>2023/10/18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B1BAEA-ED1B-4F27-A172-8B2C3589F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07852F-EA24-4CDE-BB3B-4D81E320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06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BCCE4F-A08A-44A9-B318-E665D878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8F7AE6-117B-4034-BC9F-37A246B80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641DFF-F0FC-4DA2-B93C-6DBBD4A2A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A00AE5D-87E9-473A-BD83-F90B451B6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224811A-00FE-4328-87AC-9537957DB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BB6478C-86AF-477B-A807-99773E41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44FFB-05AC-44DD-9DEF-960634D0507E}" type="datetime1">
              <a:rPr kumimoji="1" lang="ja-JP" altLang="en-US" smtClean="0"/>
              <a:t>2023/10/18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0383AC9-E8A2-4EE5-B693-8ECB4741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F5BFFFF-0A35-4CD2-8C16-38A9AC33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2174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1BCC03-8246-4A76-B770-64E5E610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09A2AB-0C1D-4203-A72D-0860C7A6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1CCF4-F46D-49F7-B862-306BDA5CCF98}" type="datetime1">
              <a:rPr kumimoji="1" lang="ja-JP" altLang="en-US" smtClean="0"/>
              <a:t>2023/10/18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4CA3267-25FC-485D-BA96-5EDEF044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B079C37-C4B7-4123-9311-F48A11A18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14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F319006-1EFF-4ABF-8705-A37E1049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0CE7-A8AB-493B-A708-4EB53E226D71}" type="datetime1">
              <a:rPr kumimoji="1" lang="ja-JP" altLang="en-US" smtClean="0"/>
              <a:t>2023/10/18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B22BB07-8710-473D-8902-2E849638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589CDB-868E-48A0-9D3D-3139197C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875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FF019B-E996-4009-BB4D-4C0C63824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C42C6F-F67C-42AD-B68C-3C54E9BA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C86C171-9FC2-4F04-BBC2-FB06F757B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CE3747-79EE-4233-A538-EA2877B25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443BF-1D03-4112-BCFD-2299FEC3E3E5}" type="datetime1">
              <a:rPr kumimoji="1" lang="ja-JP" altLang="en-US" smtClean="0"/>
              <a:t>2023/10/18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51FD05-9FDA-4542-95BD-E6089751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92AE6F-0000-4974-84A3-E75FD94E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197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CD9C9-F323-4161-A3A0-6DEB53DD4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ECADEA3-218A-4CA1-A523-F511DACE1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7D4E4DD-33CE-4B15-921B-131B60EAC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1982A6-51EE-4FE2-9EE2-43D28C6D1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18DB-7926-467D-B804-B288514E39FB}" type="datetime1">
              <a:rPr kumimoji="1" lang="ja-JP" altLang="en-US" smtClean="0"/>
              <a:t>2023/10/18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E0B46D-BB69-404D-A06A-6D066E65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3A71B6-193E-4C79-8170-0055383C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807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CF76297-6623-4C43-B674-D444868E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155E366-A6CB-4F28-A8C6-F34CCD8D8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1F59C7-8D89-4A56-B5F2-F66726785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7CEA0-DA76-46D0-8404-230C80D43928}" type="datetime1">
              <a:rPr kumimoji="1" lang="ja-JP" altLang="en-US" smtClean="0"/>
              <a:t>2023/10/18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BE6D86-9E42-4B36-AD74-43A6D1707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C4CC28-D5C8-416F-AAAB-990504986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899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Different Hand Drawn Graphs">
            <a:extLst>
              <a:ext uri="{FF2B5EF4-FFF2-40B4-BE49-F238E27FC236}">
                <a16:creationId xmlns:a16="http://schemas.microsoft.com/office/drawing/2014/main" id="{9B253974-C06B-1285-B8D1-1286C89C8D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6441479" y="1279421"/>
            <a:ext cx="4348870" cy="4299157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9542B8B-1AB8-440E-85D7-9DE7BA846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998" y="1990165"/>
            <a:ext cx="3427101" cy="1822675"/>
          </a:xfrm>
        </p:spPr>
        <p:txBody>
          <a:bodyPr anchor="b">
            <a:normAutofit/>
          </a:bodyPr>
          <a:lstStyle/>
          <a:p>
            <a:r>
              <a:rPr lang="en-US" altLang="ja-JP" sz="3600">
                <a:solidFill>
                  <a:schemeClr val="tx2"/>
                </a:solidFill>
              </a:rPr>
              <a:t>Project</a:t>
            </a:r>
            <a:r>
              <a:rPr kumimoji="1" lang="en-US" altLang="ja-JP" sz="3600">
                <a:solidFill>
                  <a:schemeClr val="tx2"/>
                </a:solidFill>
              </a:rPr>
              <a:t>: TA Report</a:t>
            </a:r>
            <a:endParaRPr kumimoji="1" lang="ja-JP" altLang="en-US" sz="3600">
              <a:solidFill>
                <a:schemeClr val="tx2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D05779C-1AC8-43D0-80BB-BCEF5C654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1402" y="3974205"/>
            <a:ext cx="3106292" cy="1012734"/>
          </a:xfrm>
        </p:spPr>
        <p:txBody>
          <a:bodyPr anchor="ctr">
            <a:normAutofit/>
          </a:bodyPr>
          <a:lstStyle/>
          <a:p>
            <a:r>
              <a:rPr kumimoji="1" lang="en-US" altLang="ja-JP" sz="1400">
                <a:solidFill>
                  <a:schemeClr val="tx2"/>
                </a:solidFill>
              </a:rPr>
              <a:t>IE04 Weekly Progress Report</a:t>
            </a:r>
          </a:p>
          <a:p>
            <a:r>
              <a:rPr lang="en-US" altLang="ja-JP" sz="1400">
                <a:solidFill>
                  <a:schemeClr val="tx2"/>
                </a:solidFill>
              </a:rPr>
              <a:t>2023/10/18</a:t>
            </a:r>
          </a:p>
          <a:p>
            <a:r>
              <a:rPr kumimoji="1" lang="en-US" altLang="ja-JP" sz="1400">
                <a:solidFill>
                  <a:schemeClr val="tx2"/>
                </a:solidFill>
              </a:rPr>
              <a:t>Team: </a:t>
            </a:r>
            <a:r>
              <a:rPr lang="en-US" altLang="ja-JP" sz="1400">
                <a:solidFill>
                  <a:schemeClr val="tx2"/>
                </a:solidFill>
              </a:rPr>
              <a:t>Pikachu</a:t>
            </a:r>
            <a:endParaRPr kumimoji="1" lang="ja-JP" alt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71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52DA4A-6095-4E81-9113-4CDDC4EA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6534" y="688261"/>
            <a:ext cx="9407629" cy="1053192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ja-JP" sz="3200" kern="1200">
                <a:latin typeface="+mj-lt"/>
                <a:ea typeface="+mj-ea"/>
                <a:cs typeface="+mj-cs"/>
              </a:rPr>
              <a:t>Activities of Previous Week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7CC2A0-CE7A-4375-97D9-3EA2BF1A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5238" y="6356350"/>
            <a:ext cx="54864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kumimoji="1" lang="en-US" altLang="ja-JP">
              <a:solidFill>
                <a:schemeClr val="tx1"/>
              </a:solidFill>
            </a:endParaRP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8F857266-2930-42F5-BB83-AD1582A06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6224403"/>
              </p:ext>
            </p:extLst>
          </p:nvPr>
        </p:nvGraphicFramePr>
        <p:xfrm>
          <a:off x="1096628" y="2250410"/>
          <a:ext cx="10002809" cy="391932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521010">
                  <a:extLst>
                    <a:ext uri="{9D8B030D-6E8A-4147-A177-3AD203B41FA5}">
                      <a16:colId xmlns:a16="http://schemas.microsoft.com/office/drawing/2014/main" val="3648173744"/>
                    </a:ext>
                  </a:extLst>
                </a:gridCol>
                <a:gridCol w="1914603">
                  <a:extLst>
                    <a:ext uri="{9D8B030D-6E8A-4147-A177-3AD203B41FA5}">
                      <a16:colId xmlns:a16="http://schemas.microsoft.com/office/drawing/2014/main" val="3924293817"/>
                    </a:ext>
                  </a:extLst>
                </a:gridCol>
                <a:gridCol w="1735243">
                  <a:extLst>
                    <a:ext uri="{9D8B030D-6E8A-4147-A177-3AD203B41FA5}">
                      <a16:colId xmlns:a16="http://schemas.microsoft.com/office/drawing/2014/main" val="501049962"/>
                    </a:ext>
                  </a:extLst>
                </a:gridCol>
                <a:gridCol w="1831953">
                  <a:extLst>
                    <a:ext uri="{9D8B030D-6E8A-4147-A177-3AD203B41FA5}">
                      <a16:colId xmlns:a16="http://schemas.microsoft.com/office/drawing/2014/main" val="556388561"/>
                    </a:ext>
                  </a:extLst>
                </a:gridCol>
              </a:tblGrid>
              <a:tr h="3074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/>
                        <a:t>Task</a:t>
                      </a:r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/>
                        <a:t>Member</a:t>
                      </a:r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/>
                        <a:t>Status</a:t>
                      </a:r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/>
                        <a:t>Work Hours</a:t>
                      </a:r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3509666640"/>
                  </a:ext>
                </a:extLst>
              </a:tr>
              <a:tr h="307485">
                <a:tc>
                  <a:txBody>
                    <a:bodyPr/>
                    <a:lstStyle/>
                    <a:p>
                      <a:r>
                        <a:rPr kumimoji="1" lang="en-US" altLang="ja-JP" sz="1300"/>
                        <a:t>Project backlog phase</a:t>
                      </a:r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r>
                        <a:rPr kumimoji="1" lang="en-US" altLang="ja-JP" sz="1300"/>
                        <a:t>Youssef</a:t>
                      </a:r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/>
                        <a:t>100%</a:t>
                      </a:r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300"/>
                        <a:t>1:00</a:t>
                      </a:r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1075715632"/>
                  </a:ext>
                </a:extLst>
              </a:tr>
              <a:tr h="307485">
                <a:tc>
                  <a:txBody>
                    <a:bodyPr/>
                    <a:lstStyle/>
                    <a:p>
                      <a:r>
                        <a:rPr kumimoji="1" lang="en-US" altLang="ja-JP" sz="1300"/>
                        <a:t>User case diagram</a:t>
                      </a:r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r>
                        <a:rPr kumimoji="1" lang="en-US" altLang="ja-JP" sz="1300"/>
                        <a:t>Merci</a:t>
                      </a:r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/>
                        <a:t>100%</a:t>
                      </a:r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300"/>
                        <a:t>0:30</a:t>
                      </a:r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230662876"/>
                  </a:ext>
                </a:extLst>
              </a:tr>
              <a:tr h="307485">
                <a:tc>
                  <a:txBody>
                    <a:bodyPr/>
                    <a:lstStyle/>
                    <a:p>
                      <a:r>
                        <a:rPr kumimoji="1" lang="en-US" altLang="ja-JP" sz="1300"/>
                        <a:t>Class diagram</a:t>
                      </a:r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r>
                        <a:rPr kumimoji="1" lang="en-US" altLang="ja-JP" sz="1300"/>
                        <a:t>Youssef</a:t>
                      </a:r>
                      <a:r>
                        <a:rPr kumimoji="1" lang="ja-JP" altLang="en-US" sz="1300"/>
                        <a:t> </a:t>
                      </a:r>
                      <a:r>
                        <a:rPr kumimoji="1" lang="en-US" altLang="ja-JP" sz="1300"/>
                        <a:t>and</a:t>
                      </a:r>
                      <a:r>
                        <a:rPr kumimoji="1" lang="en-JP" altLang="ja-JP" sz="1300"/>
                        <a:t> </a:t>
                      </a:r>
                      <a:r>
                        <a:rPr kumimoji="1" lang="en-US" altLang="ja-JP" sz="1300"/>
                        <a:t>Merci</a:t>
                      </a:r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/>
                        <a:t>50%</a:t>
                      </a:r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300"/>
                        <a:t>1:00</a:t>
                      </a:r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3314197356"/>
                  </a:ext>
                </a:extLst>
              </a:tr>
              <a:tr h="340272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3772094936"/>
                  </a:ext>
                </a:extLst>
              </a:tr>
              <a:tr h="340272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2362250449"/>
                  </a:ext>
                </a:extLst>
              </a:tr>
              <a:tr h="340272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1496723087"/>
                  </a:ext>
                </a:extLst>
              </a:tr>
              <a:tr h="340272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3059080152"/>
                  </a:ext>
                </a:extLst>
              </a:tr>
              <a:tr h="340272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107278253"/>
                  </a:ext>
                </a:extLst>
              </a:tr>
              <a:tr h="340272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319159531"/>
                  </a:ext>
                </a:extLst>
              </a:tr>
              <a:tr h="340272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1365484976"/>
                  </a:ext>
                </a:extLst>
              </a:tr>
              <a:tr h="307485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/>
                        <a:t>Total time:</a:t>
                      </a:r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300"/>
                        <a:t>2:30</a:t>
                      </a:r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2874589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8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8032C-81FB-BB88-74FA-D5D1001D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Phase Backlog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A3FAF39-064C-34BF-3DDE-608F65337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8" y="2957665"/>
            <a:ext cx="5794593" cy="334637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FD58880-B3F2-F92A-EBE1-700F0CAAF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05" y="3064508"/>
            <a:ext cx="5828261" cy="31326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8E69A-0A2E-E3C1-7609-5CEEB302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3</a:t>
            </a:fld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1428646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8D5925E-3071-ABDD-89AF-6A34F7D55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48" y="321734"/>
            <a:ext cx="4575071" cy="2905170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4C47ADF1-259B-73C2-F968-24239E57A6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13"/>
          <a:stretch/>
        </p:blipFill>
        <p:spPr>
          <a:xfrm>
            <a:off x="1497338" y="3631096"/>
            <a:ext cx="3346490" cy="276056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1443FC-8476-C27D-E41B-64061367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ja-JP" altLang="en-US" smtClean="0"/>
              <a:pPr>
                <a:spcAft>
                  <a:spcPts val="600"/>
                </a:spcAft>
              </a:pPr>
              <a:t>4</a:t>
            </a:fld>
            <a:endParaRPr kumimoji="1" lang="ja-JP" alt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F29856C-82CE-A697-CB87-A1B9F0563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491245"/>
            <a:ext cx="5426764" cy="37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46E01-F0D9-328E-3B92-607CA14C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3476" y="135890"/>
            <a:ext cx="10175631" cy="111184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Use-case Diagram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DACFDE6F-2900-385E-254C-C091EB379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9288"/>
            <a:ext cx="8580581" cy="56631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3906-6F1D-D271-5296-A4BB02AE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5</a:t>
            </a:fld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504311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879CC-C2BE-D80E-D5E1-6960B3D2F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770F-B6CA-74F5-034B-875EC000B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09E1E-5D7A-D61E-670E-3D6D0B0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202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52DA4A-6095-4E81-9113-4CDDC4EA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Plan for Next Week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8F857266-2930-42F5-BB83-AD1582A06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63260"/>
              </p:ext>
            </p:extLst>
          </p:nvPr>
        </p:nvGraphicFramePr>
        <p:xfrm>
          <a:off x="1611735" y="1690688"/>
          <a:ext cx="9067450" cy="471424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5720243">
                  <a:extLst>
                    <a:ext uri="{9D8B030D-6E8A-4147-A177-3AD203B41FA5}">
                      <a16:colId xmlns:a16="http://schemas.microsoft.com/office/drawing/2014/main" val="3648173744"/>
                    </a:ext>
                  </a:extLst>
                </a:gridCol>
                <a:gridCol w="1593908">
                  <a:extLst>
                    <a:ext uri="{9D8B030D-6E8A-4147-A177-3AD203B41FA5}">
                      <a16:colId xmlns:a16="http://schemas.microsoft.com/office/drawing/2014/main" val="3924293817"/>
                    </a:ext>
                  </a:extLst>
                </a:gridCol>
                <a:gridCol w="1753299">
                  <a:extLst>
                    <a:ext uri="{9D8B030D-6E8A-4147-A177-3AD203B41FA5}">
                      <a16:colId xmlns:a16="http://schemas.microsoft.com/office/drawing/2014/main" val="556388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Task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Member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Work Hours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6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Use-Case diagram (UI description)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1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Class diagram model(database structure)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6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design) login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7356"/>
                  </a:ext>
                </a:extLst>
              </a:tr>
              <a:tr h="348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(UI design) TA course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09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design) TA report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5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design) Faculty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723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design) Administration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8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design) Notification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 &amp; 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7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5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8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Total time: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4:00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9208"/>
                  </a:ext>
                </a:extLst>
              </a:tr>
            </a:tbl>
          </a:graphicData>
        </a:graphic>
      </p:graphicFrame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7CC2A0-CE7A-4375-97D9-3EA2BF1A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12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49E777-F704-44B8-A2F0-B807D508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Phase Task Board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0ED618-5E21-42B1-A2D8-C5F0F9B8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1CB5E3C-F6A6-0427-CE69-8BA5000BA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1134"/>
            <a:ext cx="10246895" cy="486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45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DF911A-3F06-4E2A-BC10-104B472E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Issues &amp; Risks (*if any)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F3F06B-7BD5-47C3-AB28-3B9FD2DB8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Problem</a:t>
            </a:r>
          </a:p>
          <a:p>
            <a:endParaRPr lang="en-US" altLang="ja-JP" dirty="0"/>
          </a:p>
          <a:p>
            <a:r>
              <a:rPr kumimoji="1" lang="en-US" altLang="ja-JP" dirty="0"/>
              <a:t>Cause</a:t>
            </a:r>
          </a:p>
          <a:p>
            <a:endParaRPr lang="en-US" altLang="ja-JP" dirty="0"/>
          </a:p>
          <a:p>
            <a:r>
              <a:rPr lang="en-US" altLang="ja-JP" dirty="0"/>
              <a:t>Possible Solution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Deadline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3EAFC3-19D2-45C1-BBD8-ABBE1838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4C028E7E-B82F-B4E6-157B-9BF07DA4502B}"/>
              </a:ext>
            </a:extLst>
          </p:cNvPr>
          <p:cNvSpPr/>
          <p:nvPr/>
        </p:nvSpPr>
        <p:spPr>
          <a:xfrm>
            <a:off x="5608947" y="1870075"/>
            <a:ext cx="6080289" cy="2982324"/>
          </a:xfrm>
          <a:prstGeom prst="wedgeRoundRectCallout">
            <a:avLst>
              <a:gd name="adj1" fmla="val -59910"/>
              <a:gd name="adj2" fmla="val 3339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/>
              <a:t>Issues</a:t>
            </a:r>
            <a:r>
              <a:rPr kumimoji="1" lang="en-US" altLang="ja-JP" dirty="0"/>
              <a:t>: Analyze what is hindering your progress. It is an existing problem that is causing delays.</a:t>
            </a:r>
          </a:p>
          <a:p>
            <a:endParaRPr kumimoji="1" lang="en-US" altLang="ja-JP" dirty="0"/>
          </a:p>
          <a:p>
            <a:r>
              <a:rPr lang="en-US" altLang="ja-JP" b="1" dirty="0"/>
              <a:t>Risks</a:t>
            </a:r>
            <a:r>
              <a:rPr lang="en-US" altLang="ja-JP" dirty="0"/>
              <a:t>: Try to plan for possible problems that could cause delays.</a:t>
            </a:r>
          </a:p>
          <a:p>
            <a:endParaRPr kumimoji="1" lang="en-US" altLang="ja-JP" dirty="0"/>
          </a:p>
          <a:p>
            <a:r>
              <a:rPr lang="en-US" altLang="ja-JP" dirty="0"/>
              <a:t>This should help you analyze your current progress and prepare for future problems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1473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201</Words>
  <Application>Microsoft Macintosh PowerPoint</Application>
  <PresentationFormat>Widescreen</PresentationFormat>
  <Paragraphs>77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Project: TA Report</vt:lpstr>
      <vt:lpstr>Activities of Previous Week</vt:lpstr>
      <vt:lpstr>Phase Backlog</vt:lpstr>
      <vt:lpstr>PowerPoint Presentation</vt:lpstr>
      <vt:lpstr>Use-case Diagram</vt:lpstr>
      <vt:lpstr>Class Diagram</vt:lpstr>
      <vt:lpstr>Plan for Next Week</vt:lpstr>
      <vt:lpstr>Phase Task Board</vt:lpstr>
      <vt:lpstr>Issues &amp; Risks (*if any)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Team: xxxxxx</dc:title>
  <dc:creator>廉太郎 吉岡</dc:creator>
  <cp:lastModifiedBy>Habineza Merci</cp:lastModifiedBy>
  <cp:revision>11</cp:revision>
  <dcterms:created xsi:type="dcterms:W3CDTF">2018-09-25T05:16:53Z</dcterms:created>
  <dcterms:modified xsi:type="dcterms:W3CDTF">2023-10-19T09:32:34Z</dcterms:modified>
</cp:coreProperties>
</file>